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F819-A1E7-A644-C212-B7C471BDD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B335C-14A2-58C7-1F4B-F268C8FAF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8E3F0-89C8-2830-D37E-AA8A6CB99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EC0B-CF5C-DD88-9C11-BCF50551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9DB58-D3CD-9D07-3D5B-677ECE01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82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2A06-FFCF-821F-8765-C841D1E7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EF28F-B8DB-2370-910C-FBD51EFA3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3825-9413-8379-D0B7-F3C8F764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155F3-C981-C813-C86B-6DD82029B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15596-FE1C-EF8F-6269-9B171B94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8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D69F6C-5C68-38A5-D0A8-AD031A3F8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9E3A9-367F-825E-16DF-019889159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A597E-FF37-1F11-ED48-98D912C6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12441-3A77-A93B-9A52-C7A522F9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1C76-C69A-51BD-C83E-4B557661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461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E0FD-E423-91D6-EBD6-286B42AC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7374-3686-EBE7-4C29-A78D88177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DDB7F-C1D1-07BD-07C3-D7321080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38054-4A0D-6EEE-BD3F-22623026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E0FF7-A27D-ABD6-A81B-B99BA56A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25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41BD-82CF-C915-76C7-B2CD597BB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2D985-6173-EA5F-02EA-5D2E89F4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3875-894D-F6C4-C606-57884BF4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CEB3-E916-ACBE-0CEC-B2DEF72E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CBA39-2292-065E-E9BB-D6938952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7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B60A-D255-7B53-F091-E6922398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C7171-6F10-165D-3386-978F1A485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821C2-7C86-5EA2-8A04-A401B2790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8D3F4-EA9B-6E13-94B0-C2A09EF7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A7EE9-CC4F-41F6-2F4F-04610755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20D4E-DC7F-64EF-86C0-30E78201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33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7C49-AAB9-D2D2-1EA4-CA03A751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384DB-1774-E6DC-07B7-DB4AF250F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A4490-D3D7-F8C9-6357-240E9756A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D2CED-6654-F951-743C-F681A5A8E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0EBA-06ED-4454-9AE2-5B6953FEE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EFDD6-98C2-2049-8067-03E0CE22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D3B1F6-A109-D157-CE01-453462971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C7886-7DF6-85CF-E20C-EC5B847F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06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B7612-B391-D83F-2CA9-1BB8BEE7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FFDD1-6890-A85E-780C-BA2AFAF3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B6914-ED5D-3735-C4A2-D4628976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E5C91-BF49-128A-6185-C653C00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77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F0E2D-1C2F-37B5-1F88-96474D92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5A827-5A1E-6115-56DE-E31CCDC9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D20EB-648A-09F3-2734-0146DE01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82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25D3-A7CB-6CA4-929A-7E0058DC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24D0C-45B4-0F20-61B1-0492E9D3F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00B77-619A-E851-8B05-E09C7A891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26CE4-B561-ABC5-8DE6-57631724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A87B4-B825-9340-F75C-0F746607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3FD04-1539-EF29-54E2-BE19AF7E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0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EE59-C5FC-EC4D-5DED-5FFD8D9F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E6C55-9817-A478-4A9A-05D5FEE14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45B1-7FE0-1353-BF4A-CEBA284D5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1A048-E2BE-67C2-3C30-E7670CA1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D1EDD-E134-118B-0A9D-7A0062A8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879FB-5E9A-D1BF-688B-192130CC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42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7B7236-7B11-F4C0-8B17-04B50AFE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B68B-EE68-3C5D-B645-A58FD495E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44890-CCB9-AF1D-3423-2544B4A6B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1DE4F-2D3B-447A-AC09-9FFFDBE4FE6F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693AA-89B9-6B92-FF40-1FB2EB99B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80828-DA96-ED5D-1C7E-EA5568629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0B583-9D4C-439E-A901-3F653660D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07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527C92F-CC9A-E599-3E5C-93F77EEA7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21777" r="14250" b="12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16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28155E-3772-FE86-2155-C33F81CAC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20337" r="14916" b="134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3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4F4ADA-FCD7-1966-E0A0-C75A953A9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20444" r="17750" b="12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1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835D68-BFF9-B8F4-5438-7B679AA7E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20296" r="15417" b="13926"/>
          <a:stretch/>
        </p:blipFill>
        <p:spPr>
          <a:xfrm>
            <a:off x="0" y="0"/>
            <a:ext cx="12192000" cy="69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8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5C03C9E-06F4-1EC1-2F75-3F5B62179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22223" r="19333" b="11407"/>
          <a:stretch/>
        </p:blipFill>
        <p:spPr>
          <a:xfrm>
            <a:off x="0" y="0"/>
            <a:ext cx="12100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17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7B58-1990-953F-41D2-7019ED31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2766218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THANK YOU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9233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1F33-3153-50D6-73BE-985CA943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13251" y="1539481"/>
            <a:ext cx="10515600" cy="854075"/>
          </a:xfrm>
        </p:spPr>
        <p:txBody>
          <a:bodyPr/>
          <a:lstStyle/>
          <a:p>
            <a:pPr algn="ctr"/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42CEAEA-21BB-75DC-C8BB-91A38A0FE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t="22489" r="22287" b="1423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4797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588118-5E17-27F8-0CE5-ABF528D5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21333" r="10167" b="1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5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A6C4B6-C824-54CD-7698-8638B2657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1333" r="13333" b="11407"/>
          <a:stretch/>
        </p:blipFill>
        <p:spPr>
          <a:xfrm>
            <a:off x="0" y="0"/>
            <a:ext cx="12192000" cy="70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7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F6A1DA-8070-5646-2A25-DC0C938F3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t="21333" r="10084" b="103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8DB89A7-0B5E-42F1-D11A-4959A145F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t="18666" r="15202" b="8046"/>
          <a:stretch/>
        </p:blipFill>
        <p:spPr>
          <a:xfrm>
            <a:off x="0" y="0"/>
            <a:ext cx="12192000" cy="69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2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92209D-BDF9-115D-FC30-9F66A156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21630" r="14250" b="109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D1334E-BABA-2D6E-2631-FC2C2D2E8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20741" r="14311" b="9333"/>
          <a:stretch/>
        </p:blipFill>
        <p:spPr>
          <a:xfrm>
            <a:off x="-71120" y="0"/>
            <a:ext cx="122631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6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9C250C-0AED-3EE4-13D4-F3F32F340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3" t="23703" r="12333" b="118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43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Ponnambalam</dc:creator>
  <cp:lastModifiedBy>Sanjay Ponnambalam</cp:lastModifiedBy>
  <cp:revision>1</cp:revision>
  <dcterms:created xsi:type="dcterms:W3CDTF">2023-04-13T08:58:33Z</dcterms:created>
  <dcterms:modified xsi:type="dcterms:W3CDTF">2023-04-13T09:40:13Z</dcterms:modified>
</cp:coreProperties>
</file>